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howSpecialPlsOnTitleSld="0" saveSubsetFonts="1">
  <p:sldMasterIdLst>
    <p:sldMasterId id="2147483648" r:id="rId1"/>
  </p:sldMasterIdLst>
  <p:notesMasterIdLst>
    <p:notesMasterId r:id="rId4"/>
  </p:notesMasterIdLst>
  <p:handoutMasterIdLst>
    <p:handoutMasterId r:id="rId5"/>
  </p:handoutMasterIdLst>
  <p:sldIdLst>
    <p:sldId id="256" r:id="rId2"/>
    <p:sldId id="258" r:id="rId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  <a:srgbClr val="5E0009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210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86" d="100"/>
          <a:sy n="86" d="100"/>
        </p:scale>
        <p:origin x="-1926" y="-84"/>
      </p:cViewPr>
      <p:guideLst>
        <p:guide orient="horz" pos="2880"/>
        <p:guide pos="2160"/>
      </p:guideLst>
    </p:cSldViewPr>
  </p:notes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handoutMaster" Target="handoutMasters/handoutMaster1.xml"/><Relationship Id="rId4" Type="http://schemas.openxmlformats.org/officeDocument/2006/relationships/notesMaster" Target="notesMasters/notesMaster1.xml"/><Relationship Id="rId9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29C6D23-CFF2-455D-92A6-E3582FDB88AA}" type="datetimeFigureOut">
              <a:rPr lang="en-US" smtClean="0"/>
              <a:pPr/>
              <a:t>5/7/2010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5B26D47-E0BE-4EA4-99F5-9BE8EB36081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919D67F-1F7E-4C26-AAA7-8232FACF7496}" type="datetimeFigureOut">
              <a:rPr lang="en-US" smtClean="0"/>
              <a:pPr/>
              <a:t>5/7/2010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1C39474-850F-47EE-BB8C-5C7AA40C016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C39474-850F-47EE-BB8C-5C7AA40C0166}" type="slidenum">
              <a:rPr lang="en-US" smtClean="0"/>
              <a:pPr/>
              <a:t>0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1E1606-8A0B-4846-984C-20A54F5ECEC5}" type="slidenum">
              <a:rPr lang="en-US" smtClean="0"/>
              <a:pPr/>
              <a:t>1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red1b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228600" y="3886200"/>
            <a:ext cx="8686800" cy="1371600"/>
          </a:xfrm>
        </p:spPr>
        <p:txBody>
          <a:bodyPr vert="horz" anchor="t">
            <a:noAutofit/>
          </a:bodyPr>
          <a:lstStyle>
            <a:lvl1pPr algn="ctr">
              <a:defRPr sz="5500">
                <a:solidFill>
                  <a:srgbClr val="5E0009"/>
                </a:solidFill>
              </a:defRPr>
            </a:lvl1pPr>
          </a:lstStyle>
          <a:p>
            <a:r>
              <a:rPr lang="en-US" dirty="0" smtClean="0"/>
              <a:t>Presentation title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228600" y="5562600"/>
            <a:ext cx="8763000" cy="1143000"/>
          </a:xfrm>
        </p:spPr>
        <p:txBody>
          <a:bodyPr/>
          <a:lstStyle>
            <a:lvl1pPr marL="0" indent="0" algn="ctr">
              <a:buNone/>
              <a:defRPr>
                <a:solidFill>
                  <a:srgbClr val="5E0009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Subtitle or speaker’s name</a:t>
            </a:r>
            <a:br>
              <a:rPr lang="en-US" dirty="0" smtClean="0"/>
            </a:br>
            <a:r>
              <a:rPr lang="en-US" dirty="0" smtClean="0"/>
              <a:t>Office/Department</a:t>
            </a:r>
            <a:br>
              <a:rPr lang="en-US" dirty="0" smtClean="0"/>
            </a:b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838200"/>
            <a:ext cx="8229600" cy="1143000"/>
          </a:xfrm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133600"/>
            <a:ext cx="8229600" cy="4343400"/>
          </a:xfrm>
        </p:spPr>
        <p:txBody>
          <a:bodyPr/>
          <a:lstStyle>
            <a:lvl5pPr>
              <a:defRPr/>
            </a:lvl5pPr>
            <a:lvl6pPr>
              <a:buFont typeface="Arial" pitchFamily="34" charset="0"/>
              <a:buChar char="•"/>
              <a:defRPr/>
            </a:lvl6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ransition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2209800"/>
            <a:ext cx="7010400" cy="1447800"/>
          </a:xfrm>
        </p:spPr>
        <p:txBody>
          <a:bodyPr anchor="t"/>
          <a:lstStyle>
            <a:lvl1pPr algn="l">
              <a:defRPr sz="4000" b="1" cap="none" baseline="0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0" hasCustomPrompt="1"/>
          </p:nvPr>
        </p:nvSpPr>
        <p:spPr>
          <a:xfrm>
            <a:off x="762000" y="3733800"/>
            <a:ext cx="7010400" cy="1066800"/>
          </a:xfrm>
        </p:spPr>
        <p:txBody>
          <a:bodyPr>
            <a:normAutofit/>
          </a:bodyPr>
          <a:lstStyle>
            <a:lvl1pPr>
              <a:buNone/>
              <a:defRPr sz="2800"/>
            </a:lvl1pPr>
          </a:lstStyle>
          <a:p>
            <a:pPr lvl="0"/>
            <a:r>
              <a:rPr lang="en-US" dirty="0" smtClean="0"/>
              <a:t>Subtitle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838200"/>
            <a:ext cx="8229600" cy="1143000"/>
          </a:xfrm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4038600" cy="3992563"/>
          </a:xfrm>
        </p:spPr>
        <p:txBody>
          <a:bodyPr/>
          <a:lstStyle>
            <a:lvl1pPr>
              <a:defRPr sz="25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2133600"/>
            <a:ext cx="4038600" cy="3992563"/>
          </a:xfrm>
        </p:spPr>
        <p:txBody>
          <a:bodyPr/>
          <a:lstStyle>
            <a:lvl1pPr>
              <a:defRPr sz="25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838200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2286000"/>
            <a:ext cx="4040188" cy="639762"/>
          </a:xfrm>
        </p:spPr>
        <p:txBody>
          <a:bodyPr anchor="b">
            <a:noAutofit/>
          </a:bodyPr>
          <a:lstStyle>
            <a:lvl1pPr marL="0" indent="0">
              <a:buNone/>
              <a:defRPr sz="25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3047999"/>
            <a:ext cx="4040188" cy="3078163"/>
          </a:xfrm>
        </p:spPr>
        <p:txBody>
          <a:bodyPr/>
          <a:lstStyle>
            <a:lvl1pPr>
              <a:defRPr sz="25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286000"/>
            <a:ext cx="4041775" cy="639762"/>
          </a:xfrm>
        </p:spPr>
        <p:txBody>
          <a:bodyPr anchor="b">
            <a:noAutofit/>
          </a:bodyPr>
          <a:lstStyle>
            <a:lvl1pPr marL="0" indent="0">
              <a:buNone/>
              <a:defRPr sz="25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047999"/>
            <a:ext cx="4041775" cy="3078163"/>
          </a:xfrm>
        </p:spPr>
        <p:txBody>
          <a:bodyPr/>
          <a:lstStyle>
            <a:lvl1pPr>
              <a:defRPr sz="25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838200"/>
            <a:ext cx="8229600" cy="1143000"/>
          </a:xfrm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81400" y="60960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514600"/>
            <a:ext cx="3008313" cy="3992563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914399"/>
            <a:ext cx="5486400" cy="381317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362200"/>
            <a:ext cx="6858000" cy="368776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05600" y="762000"/>
            <a:ext cx="2057400" cy="5699125"/>
          </a:xfrm>
        </p:spPr>
        <p:txBody>
          <a:bodyPr vert="eaVert"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8600" y="762000"/>
            <a:ext cx="6324600" cy="5699125"/>
          </a:xfrm>
        </p:spPr>
        <p:txBody>
          <a:bodyPr vert="eaVert"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83820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2133600"/>
            <a:ext cx="8229600" cy="434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</a:p>
        </p:txBody>
      </p:sp>
      <p:sp>
        <p:nvSpPr>
          <p:cNvPr id="29" name="TextBox 28"/>
          <p:cNvSpPr txBox="1"/>
          <p:nvPr userDrawn="1"/>
        </p:nvSpPr>
        <p:spPr>
          <a:xfrm>
            <a:off x="1447800" y="6519446"/>
            <a:ext cx="13716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 smtClean="0">
                <a:solidFill>
                  <a:srgbClr val="000000"/>
                </a:solidFill>
              </a:rPr>
              <a:t>4/6/2010</a:t>
            </a:r>
            <a:endParaRPr lang="en-US" sz="1600" dirty="0">
              <a:solidFill>
                <a:srgbClr val="000000"/>
              </a:solidFill>
            </a:endParaRPr>
          </a:p>
        </p:txBody>
      </p:sp>
      <p:sp>
        <p:nvSpPr>
          <p:cNvPr id="30" name="TextBox 29"/>
          <p:cNvSpPr txBox="1"/>
          <p:nvPr userDrawn="1"/>
        </p:nvSpPr>
        <p:spPr>
          <a:xfrm>
            <a:off x="838200" y="6519446"/>
            <a:ext cx="5334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fld id="{4BB55794-AC17-487C-AC97-07EAA78F5361}" type="slidenum">
              <a:rPr lang="en-US" sz="1600" smtClean="0">
                <a:solidFill>
                  <a:srgbClr val="000000"/>
                </a:solidFill>
              </a:rPr>
              <a:pPr algn="ctr"/>
              <a:t>‹#›</a:t>
            </a:fld>
            <a:endParaRPr lang="en-US" sz="1600" dirty="0">
              <a:solidFill>
                <a:srgbClr val="000000"/>
              </a:solidFill>
            </a:endParaRPr>
          </a:p>
        </p:txBody>
      </p:sp>
      <p:sp>
        <p:nvSpPr>
          <p:cNvPr id="31" name="TextBox 30"/>
          <p:cNvSpPr txBox="1"/>
          <p:nvPr userDrawn="1"/>
        </p:nvSpPr>
        <p:spPr>
          <a:xfrm>
            <a:off x="3048000" y="6519446"/>
            <a:ext cx="45720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1600" dirty="0" smtClean="0">
                <a:solidFill>
                  <a:srgbClr val="000000"/>
                </a:solidFill>
              </a:rPr>
              <a:t>Office/Department</a:t>
            </a:r>
          </a:p>
        </p:txBody>
      </p:sp>
      <p:sp>
        <p:nvSpPr>
          <p:cNvPr id="9" name="TextBox 8"/>
          <p:cNvSpPr txBox="1"/>
          <p:nvPr userDrawn="1"/>
        </p:nvSpPr>
        <p:spPr>
          <a:xfrm>
            <a:off x="2819400" y="6477000"/>
            <a:ext cx="1524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solidFill>
                  <a:srgbClr val="000000"/>
                </a:solidFill>
              </a:rPr>
              <a:t>|</a:t>
            </a:r>
            <a:endParaRPr lang="en-US" sz="1600" dirty="0">
              <a:solidFill>
                <a:srgbClr val="000000"/>
              </a:solidFill>
            </a:endParaRPr>
          </a:p>
        </p:txBody>
      </p:sp>
      <p:sp>
        <p:nvSpPr>
          <p:cNvPr id="10" name="TextBox 9"/>
          <p:cNvSpPr txBox="1"/>
          <p:nvPr userDrawn="1"/>
        </p:nvSpPr>
        <p:spPr>
          <a:xfrm>
            <a:off x="1295400" y="6477000"/>
            <a:ext cx="1524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solidFill>
                  <a:srgbClr val="000000"/>
                </a:solidFill>
              </a:rPr>
              <a:t>|</a:t>
            </a:r>
            <a:endParaRPr lang="en-US" sz="1600" dirty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/>
  <p:txStyles>
    <p:titleStyle>
      <a:lvl1pPr algn="l" defTabSz="914400" rtl="0" eaLnBrk="1" latinLnBrk="0" hangingPunct="1">
        <a:spcBef>
          <a:spcPct val="0"/>
        </a:spcBef>
        <a:buNone/>
        <a:defRPr sz="4500" kern="1200">
          <a:solidFill>
            <a:schemeClr val="bg1"/>
          </a:solidFill>
          <a:latin typeface="Arial Black" pitchFamily="34" charset="0"/>
          <a:ea typeface="+mj-ea"/>
          <a:cs typeface="Arial" pitchFamily="34" charset="0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bg1"/>
          </a:solidFill>
          <a:latin typeface="Arial" pitchFamily="34" charset="0"/>
          <a:ea typeface="+mn-ea"/>
          <a:cs typeface="Arial" pitchFamily="34" charset="0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bg1"/>
          </a:solidFill>
          <a:latin typeface="Arial" pitchFamily="34" charset="0"/>
          <a:ea typeface="+mn-ea"/>
          <a:cs typeface="Arial" pitchFamily="34" charset="0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bg1"/>
          </a:solidFill>
          <a:latin typeface="Arial" pitchFamily="34" charset="0"/>
          <a:ea typeface="+mn-ea"/>
          <a:cs typeface="Arial" pitchFamily="34" charset="0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bg1"/>
          </a:solidFill>
          <a:latin typeface="Arial" pitchFamily="34" charset="0"/>
          <a:ea typeface="+mn-ea"/>
          <a:cs typeface="Arial" pitchFamily="34" charset="0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800" kern="1200">
          <a:solidFill>
            <a:schemeClr val="bg1"/>
          </a:solidFill>
          <a:latin typeface="Arial" pitchFamily="34" charset="0"/>
          <a:ea typeface="+mn-ea"/>
          <a:cs typeface="Arial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1800" kern="1200">
          <a:solidFill>
            <a:srgbClr val="5E0009"/>
          </a:solidFill>
          <a:latin typeface="Arial" pitchFamily="34" charset="0"/>
          <a:ea typeface="+mn-ea"/>
          <a:cs typeface="Arial" pitchFamily="34" charset="0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rgbClr val="5E0009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rgbClr val="5E0009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rgbClr val="5E0009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About Missouri State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400" dirty="0" smtClean="0"/>
              <a:t>Main campus located in Springfield, with 20,000+ students</a:t>
            </a:r>
          </a:p>
          <a:p>
            <a:r>
              <a:rPr lang="en-US" sz="2400" dirty="0" smtClean="0"/>
              <a:t>Mission in public affairs gives students distinction</a:t>
            </a:r>
          </a:p>
          <a:p>
            <a:r>
              <a:rPr lang="en-US" sz="2400" dirty="0" smtClean="0"/>
              <a:t>Choice of 150+ undergraduate and 45+ graduate programs</a:t>
            </a:r>
          </a:p>
          <a:p>
            <a:r>
              <a:rPr lang="en-US" sz="2400" dirty="0" smtClean="0"/>
              <a:t>Costs lower than state and national averages</a:t>
            </a:r>
          </a:p>
          <a:p>
            <a:r>
              <a:rPr lang="en-US" sz="2400" dirty="0" smtClean="0"/>
              <a:t>Reputation for being warm and welcoming</a:t>
            </a:r>
          </a:p>
          <a:p>
            <a:r>
              <a:rPr lang="en-US" sz="2400" dirty="0" smtClean="0"/>
              <a:t>85,000+ alumni applying their education </a:t>
            </a:r>
            <a:br>
              <a:rPr lang="en-US" sz="2400" dirty="0" smtClean="0"/>
            </a:br>
            <a:r>
              <a:rPr lang="en-US" sz="2400" dirty="0" smtClean="0"/>
              <a:t>around the world</a:t>
            </a:r>
            <a:endParaRPr lang="en-US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Custom 1">
      <a:dk1>
        <a:srgbClr val="FFFFFF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366092"/>
      </a:folHlink>
    </a:clrScheme>
    <a:fontScheme name="Arial">
      <a:majorFont>
        <a:latin typeface="Arial Black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249</TotalTime>
  <Words>51</Words>
  <Application>Microsoft Office PowerPoint</Application>
  <PresentationFormat>On-screen Show (4:3)</PresentationFormat>
  <Paragraphs>9</Paragraphs>
  <Slides>2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3" baseType="lpstr">
      <vt:lpstr>Office Theme</vt:lpstr>
      <vt:lpstr>Slide 0</vt:lpstr>
      <vt:lpstr>About Missouri State</vt:lpstr>
    </vt:vector>
  </TitlesOfParts>
  <Company>Missouri State University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Web</dc:creator>
  <cp:lastModifiedBy>Sara</cp:lastModifiedBy>
  <cp:revision>38</cp:revision>
  <dcterms:created xsi:type="dcterms:W3CDTF">2010-03-30T20:06:55Z</dcterms:created>
  <dcterms:modified xsi:type="dcterms:W3CDTF">2010-05-07T14:04:00Z</dcterms:modified>
</cp:coreProperties>
</file>